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72" r:id="rId5"/>
    <p:sldId id="257" r:id="rId6"/>
    <p:sldId id="258" r:id="rId7"/>
    <p:sldId id="261" r:id="rId8"/>
    <p:sldId id="262" r:id="rId9"/>
    <p:sldId id="280" r:id="rId10"/>
    <p:sldId id="281" r:id="rId11"/>
    <p:sldId id="270" r:id="rId12"/>
    <p:sldId id="268" r:id="rId13"/>
    <p:sldId id="271" r:id="rId14"/>
    <p:sldId id="266" r:id="rId15"/>
    <p:sldId id="267" r:id="rId16"/>
    <p:sldId id="264" r:id="rId17"/>
    <p:sldId id="276" r:id="rId18"/>
    <p:sldId id="277" r:id="rId19"/>
    <p:sldId id="278" r:id="rId20"/>
    <p:sldId id="279" r:id="rId21"/>
  </p:sldIdLst>
  <p:sldSz cx="9144000" cy="6858000" type="screen4x3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89E8C8D-E8CF-4725-BE81-1A815C1E1E5B}">
          <p14:sldIdLst>
            <p14:sldId id="272"/>
            <p14:sldId id="257"/>
            <p14:sldId id="258"/>
            <p14:sldId id="261"/>
            <p14:sldId id="262"/>
            <p14:sldId id="280"/>
            <p14:sldId id="281"/>
            <p14:sldId id="270"/>
            <p14:sldId id="268"/>
            <p14:sldId id="271"/>
            <p14:sldId id="266"/>
            <p14:sldId id="267"/>
            <p14:sldId id="264"/>
            <p14:sldId id="276"/>
            <p14:sldId id="277"/>
            <p14:sldId id="278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0" y="4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4421810B-CE7E-42A2-A495-B345618833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E40686C-3C52-4A5A-88C6-03D566946F4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pPr>
              <a:defRPr/>
            </a:pPr>
            <a:fld id="{894266D0-28CB-4200-862A-444D02F57479}" type="datetimeFigureOut">
              <a:rPr lang="de-DE"/>
              <a:pPr>
                <a:defRPr/>
              </a:pPr>
              <a:t>07.01.2026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26FE4709-7E5B-4E4B-9770-7F275368E0E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E97F691D-7E54-4DD8-8F69-B7869E21A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0248" y="4925407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64448F-4BEE-44F0-BB5E-35BB5806EA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77F593-4AE0-4B1F-A193-2A10B34E34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3092" y="9721107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pPr>
              <a:defRPr/>
            </a:pPr>
            <a:fld id="{06D90933-9436-41DB-9449-465A027EBD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>
            <a:extLst>
              <a:ext uri="{FF2B5EF4-FFF2-40B4-BE49-F238E27FC236}">
                <a16:creationId xmlns:a16="http://schemas.microsoft.com/office/drawing/2014/main" id="{529FD3A4-8E6F-4BB5-A90F-1A2557545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>
            <a:extLst>
              <a:ext uri="{FF2B5EF4-FFF2-40B4-BE49-F238E27FC236}">
                <a16:creationId xmlns:a16="http://schemas.microsoft.com/office/drawing/2014/main" id="{34DCD506-457D-47AF-A0E0-71B72A3FC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9</a:t>
            </a:r>
          </a:p>
        </p:txBody>
      </p:sp>
      <p:sp>
        <p:nvSpPr>
          <p:cNvPr id="4100" name="Foliennummernplatzhalter 3">
            <a:extLst>
              <a:ext uri="{FF2B5EF4-FFF2-40B4-BE49-F238E27FC236}">
                <a16:creationId xmlns:a16="http://schemas.microsoft.com/office/drawing/2014/main" id="{35F81625-7B9B-4CF2-A490-6387F9F0D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A3CD9C-C573-435C-B6F1-B41BBD2906F3}" type="slidenum">
              <a:rPr lang="de-DE" altLang="de-DE" sz="1300"/>
              <a:pPr/>
              <a:t>1</a:t>
            </a:fld>
            <a:endParaRPr lang="de-DE" altLang="de-DE" sz="1300"/>
          </a:p>
        </p:txBody>
      </p:sp>
    </p:spTree>
    <p:extLst>
      <p:ext uri="{BB962C8B-B14F-4D97-AF65-F5344CB8AC3E}">
        <p14:creationId xmlns:p14="http://schemas.microsoft.com/office/powerpoint/2010/main" val="1405271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lienbildplatzhalter 1">
            <a:extLst>
              <a:ext uri="{FF2B5EF4-FFF2-40B4-BE49-F238E27FC236}">
                <a16:creationId xmlns:a16="http://schemas.microsoft.com/office/drawing/2014/main" id="{529FD3A4-8E6F-4BB5-A90F-1A255754554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izenplatzhalter 2">
            <a:extLst>
              <a:ext uri="{FF2B5EF4-FFF2-40B4-BE49-F238E27FC236}">
                <a16:creationId xmlns:a16="http://schemas.microsoft.com/office/drawing/2014/main" id="{34DCD506-457D-47AF-A0E0-71B72A3FC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/>
              <a:t>9</a:t>
            </a:r>
          </a:p>
        </p:txBody>
      </p:sp>
      <p:sp>
        <p:nvSpPr>
          <p:cNvPr id="4100" name="Foliennummernplatzhalter 3">
            <a:extLst>
              <a:ext uri="{FF2B5EF4-FFF2-40B4-BE49-F238E27FC236}">
                <a16:creationId xmlns:a16="http://schemas.microsoft.com/office/drawing/2014/main" id="{35F81625-7B9B-4CF2-A490-6387F9F0DB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804912" indent="-309582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238326" indent="-247665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733657" indent="-247665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228987" indent="-247665"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72431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3219648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71497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4210309" indent="-24766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fld id="{82A3CD9C-C573-435C-B6F1-B41BBD2906F3}" type="slidenum">
              <a:rPr lang="de-DE" altLang="de-DE" sz="1300"/>
              <a:pPr/>
              <a:t>2</a:t>
            </a:fld>
            <a:endParaRPr lang="de-DE" altLang="de-DE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D90933-9436-41DB-9449-465A027EBD35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1538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pPr>
              <a:defRPr/>
            </a:pPr>
            <a:fld id="{97540383-2686-4FB4-83E3-7A28CF112D0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4669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pPr>
              <a:defRPr/>
            </a:pPr>
            <a:fld id="{847230B7-7C51-4BF3-802F-ED7D19AA0C7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57990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pPr>
              <a:defRPr/>
            </a:pPr>
            <a:fld id="{847230B7-7C51-4BF3-802F-ED7D19AA0C7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2598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847230B7-7C51-4BF3-802F-ED7D19AA0C7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6831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pPr>
              <a:defRPr/>
            </a:pPr>
            <a:fld id="{847230B7-7C51-4BF3-802F-ED7D19AA0C7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298232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230B7-7C51-4BF3-802F-ED7D19AA0C7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79898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230B7-7C51-4BF3-802F-ED7D19AA0C7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14575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97292-C7C0-46BB-8955-9A5474D57298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499328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 bwMode="ltGray"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pPr>
              <a:defRPr/>
            </a:pPr>
            <a:fld id="{3CCF604F-DA14-4674-A7D8-C09F0CEAA16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95072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78A30-4630-47FC-9D81-BDBA61A4E2A6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45489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pPr>
              <a:defRPr/>
            </a:pPr>
            <a:fld id="{869A0328-C93C-43C3-849F-245A3B43F193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51571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4EB4C-5252-4245-8444-4F202DB67B9B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911404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F181F0-DEAA-4341-8ADD-5700BEF93929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78932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844130-2A3D-4931-A949-F5BAE2FA1CF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6386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FAD4D6-5441-4DA3-9762-A14467F4191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479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D1A80-D45A-4F44-83FE-2A2AD2EEEA10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53315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 bwMode="ltGray"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 alt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FD3721-A56F-46E0-96E6-96C29F7966F5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7724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7230B7-7C51-4BF3-802F-ED7D19AA0C7F}" type="slidenum">
              <a:rPr lang="de-DE" altLang="de-DE" smtClean="0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93326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854DFB-BCFE-4A62-ABB3-1E1F191DC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/>
              <a:t>Gedenkstättenfahrt</a:t>
            </a:r>
          </a:p>
        </p:txBody>
      </p:sp>
      <p:pic>
        <p:nvPicPr>
          <p:cNvPr id="4" name="Picture 2" descr="Marienkirche Krakau: Wahrzeichen von Krakau">
            <a:extLst>
              <a:ext uri="{FF2B5EF4-FFF2-40B4-BE49-F238E27FC236}">
                <a16:creationId xmlns:a16="http://schemas.microsoft.com/office/drawing/2014/main" id="{67DA14D0-7985-4531-B170-B1911CEA6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72" y="3959440"/>
            <a:ext cx="4041617" cy="2695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8A78B8A6-1122-42B1-BA98-B5CBBEDEF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de-DE" altLang="de-DE" sz="3200" dirty="0"/>
              <a:t>vom 13.9. bis 19.9.2026 nach Breslau/Auschwitz/Krakau</a:t>
            </a:r>
          </a:p>
          <a:p>
            <a:pPr algn="ctr" eaLnBrk="1" hangingPunct="1">
              <a:buFontTx/>
              <a:buNone/>
            </a:pPr>
            <a:r>
              <a:rPr lang="de-DE" altLang="de-DE" dirty="0"/>
              <a:t> </a:t>
            </a:r>
          </a:p>
          <a:p>
            <a:pPr algn="ctr" eaLnBrk="1" hangingPunct="1">
              <a:buFontTx/>
              <a:buNone/>
            </a:pPr>
            <a:r>
              <a:rPr lang="de-DE" altLang="de-DE" sz="4000" b="1" dirty="0"/>
              <a:t>Herzlich willkommen</a:t>
            </a:r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119969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904A6AB2-9B8E-4CEE-B796-F0B59ABB2F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Mittwoch, 16.9.</a:t>
            </a:r>
            <a:endParaRPr lang="de-DE" altLang="de-DE" dirty="0"/>
          </a:p>
        </p:txBody>
      </p:sp>
      <p:sp>
        <p:nvSpPr>
          <p:cNvPr id="11267" name="Inhaltsplatzhalter 2">
            <a:extLst>
              <a:ext uri="{FF2B5EF4-FFF2-40B4-BE49-F238E27FC236}">
                <a16:creationId xmlns:a16="http://schemas.microsoft.com/office/drawing/2014/main" id="{622874DD-AB2F-4497-8ACA-0425C0BA05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/>
              <a:t>18.00 Uhr </a:t>
            </a:r>
          </a:p>
          <a:p>
            <a:pPr marL="0" indent="0">
              <a:buNone/>
            </a:pPr>
            <a:r>
              <a:rPr lang="de-DE" altLang="de-DE"/>
              <a:t>	Abendessen für alle im Centrum Dialog</a:t>
            </a:r>
          </a:p>
          <a:p>
            <a:r>
              <a:rPr lang="de-DE" altLang="de-DE"/>
              <a:t>19.00 Uhr </a:t>
            </a:r>
          </a:p>
          <a:p>
            <a:pPr marL="0" indent="0">
              <a:buNone/>
            </a:pPr>
            <a:r>
              <a:rPr lang="de-DE" altLang="de-DE"/>
              <a:t>	Freizeit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9AC87EE1-A8E2-413D-A8B7-E24ED79A14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639" y="973361"/>
            <a:ext cx="6896534" cy="1080938"/>
          </a:xfrm>
        </p:spPr>
        <p:txBody>
          <a:bodyPr/>
          <a:lstStyle/>
          <a:p>
            <a:pPr eaLnBrk="1" hangingPunct="1"/>
            <a:r>
              <a:rPr lang="de-DE" altLang="de-DE" b="1" dirty="0"/>
              <a:t>Donnerstag, 17.9.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4F0239F-F740-4D4B-A528-36244F6818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246784"/>
            <a:ext cx="7772400" cy="4611216"/>
          </a:xfrm>
        </p:spPr>
        <p:txBody>
          <a:bodyPr/>
          <a:lstStyle/>
          <a:p>
            <a:pPr eaLnBrk="1" hangingPunct="1"/>
            <a:r>
              <a:rPr lang="de-DE" altLang="de-DE" dirty="0"/>
              <a:t>7.30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Frühstück </a:t>
            </a:r>
          </a:p>
          <a:p>
            <a:pPr marL="0" indent="0" eaLnBrk="1" hangingPunct="1">
              <a:buNone/>
            </a:pPr>
            <a:r>
              <a:rPr lang="de-DE" altLang="de-DE" dirty="0"/>
              <a:t>	Anschl. Bustransfer nach Krakau</a:t>
            </a:r>
          </a:p>
          <a:p>
            <a:pPr eaLnBrk="1" hangingPunct="1"/>
            <a:r>
              <a:rPr lang="de-DE" altLang="de-DE" dirty="0"/>
              <a:t>11.30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Stadtführung zur polnischen und 	jüdischen 	Geschichte </a:t>
            </a:r>
          </a:p>
          <a:p>
            <a:pPr eaLnBrk="1" hangingPunct="1"/>
            <a:r>
              <a:rPr lang="de-DE" altLang="de-DE" dirty="0"/>
              <a:t>14.00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Einchecken im Hotel  </a:t>
            </a:r>
          </a:p>
          <a:p>
            <a:pPr eaLnBrk="1" hangingPunct="1"/>
            <a:endParaRPr lang="de-DE" altLang="de-DE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04DBD91-173D-4163-A21E-F38AC6D35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639" y="981828"/>
            <a:ext cx="6896534" cy="1080938"/>
          </a:xfrm>
        </p:spPr>
        <p:txBody>
          <a:bodyPr/>
          <a:lstStyle/>
          <a:p>
            <a:pPr eaLnBrk="1" hangingPunct="1"/>
            <a:r>
              <a:rPr lang="de-DE" altLang="de-DE" b="1" dirty="0"/>
              <a:t>Donnerstag, 17.9.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646CC19-E132-419C-AEE4-83ADD90BEE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27303"/>
            <a:ext cx="7772400" cy="4343400"/>
          </a:xfrm>
        </p:spPr>
        <p:txBody>
          <a:bodyPr/>
          <a:lstStyle/>
          <a:p>
            <a:pPr eaLnBrk="1" hangingPunct="1"/>
            <a:r>
              <a:rPr lang="de-DE" altLang="de-DE" dirty="0"/>
              <a:t>15.00 Uhr bis 18.00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Besichtigungen im jüdischen </a:t>
            </a:r>
            <a:r>
              <a:rPr lang="de-DE" altLang="de-DE" dirty="0" err="1"/>
              <a:t>Kasimierz</a:t>
            </a:r>
            <a:r>
              <a:rPr lang="de-DE" altLang="de-DE" dirty="0"/>
              <a:t>-	Viertel 	nach Wahl (Synagoge oder Schindlers Fabrik) – 	Freizeit</a:t>
            </a:r>
          </a:p>
          <a:p>
            <a:pPr eaLnBrk="1" hangingPunct="1"/>
            <a:r>
              <a:rPr lang="de-DE" altLang="de-DE" dirty="0"/>
              <a:t>Ab 18.30 Uhr </a:t>
            </a:r>
          </a:p>
          <a:p>
            <a:pPr marL="0" indent="0" eaLnBrk="1" hangingPunct="1">
              <a:buNone/>
            </a:pPr>
            <a:r>
              <a:rPr lang="de-DE" altLang="de-DE" dirty="0"/>
              <a:t>	Abendliche Erkundung von Krakau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69AB7D55-228A-4D6C-A3F8-BF7E93D24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1639" y="973361"/>
            <a:ext cx="6896534" cy="1080938"/>
          </a:xfrm>
        </p:spPr>
        <p:txBody>
          <a:bodyPr/>
          <a:lstStyle/>
          <a:p>
            <a:pPr eaLnBrk="1" hangingPunct="1"/>
            <a:r>
              <a:rPr lang="de-DE" altLang="de-DE" b="1" dirty="0"/>
              <a:t>Freitag, 18.9.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CA43AED-B693-45D6-AC53-99C4F44B29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1639" y="2629836"/>
            <a:ext cx="6887389" cy="3599316"/>
          </a:xfrm>
        </p:spPr>
        <p:txBody>
          <a:bodyPr/>
          <a:lstStyle/>
          <a:p>
            <a:pPr eaLnBrk="1" hangingPunct="1">
              <a:defRPr/>
            </a:pPr>
            <a:r>
              <a:rPr lang="de-DE" altLang="de-DE" dirty="0"/>
              <a:t>8.00 Uhr </a:t>
            </a:r>
          </a:p>
          <a:p>
            <a:pPr marL="0" indent="0" eaLnBrk="1" hangingPunct="1">
              <a:buNone/>
              <a:defRPr/>
            </a:pPr>
            <a:r>
              <a:rPr lang="de-DE" altLang="de-DE" dirty="0"/>
              <a:t>	Rückfahrt nach Deutschland</a:t>
            </a:r>
          </a:p>
          <a:p>
            <a:pPr eaLnBrk="1" hangingPunct="1">
              <a:defRPr/>
            </a:pPr>
            <a:r>
              <a:rPr lang="de-DE" altLang="de-DE" dirty="0"/>
              <a:t>Ankunft ca. 22 Uhr</a:t>
            </a:r>
          </a:p>
          <a:p>
            <a:pPr marL="0" indent="0" eaLnBrk="1" hangingPunct="1">
              <a:buFontTx/>
              <a:buNone/>
              <a:defRPr/>
            </a:pPr>
            <a:endParaRPr lang="de-DE" altLang="de-DE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1377E-8045-463C-BF15-C1F7DA5B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5754D3-E7B1-4148-95DC-7A86777F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168B70-3E4F-4972-A0E6-F1B7989D4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923"/>
            <a:ext cx="9144000" cy="4953000"/>
          </a:xfrm>
          <a:prstGeom prst="rect">
            <a:avLst/>
          </a:prstGeom>
        </p:spPr>
      </p:pic>
      <p:pic>
        <p:nvPicPr>
          <p:cNvPr id="4" name="Bild 1" descr="5.900+ Grafiken, lizenzfreie Vektorgrafiken und Clipart zu Kreis Markierung  - iStock | Einkreisen">
            <a:extLst>
              <a:ext uri="{FF2B5EF4-FFF2-40B4-BE49-F238E27FC236}">
                <a16:creationId xmlns:a16="http://schemas.microsoft.com/office/drawing/2014/main" id="{4BC6F21C-9658-4541-A49C-8E3CBAF78237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869" l="9641" r="89869">
                        <a14:foregroundMark x1="9641" y1="26634" x2="980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" t="6769" r="53325" b="54876"/>
          <a:stretch/>
        </p:blipFill>
        <p:spPr bwMode="auto">
          <a:xfrm rot="5400000">
            <a:off x="1079194" y="3929"/>
            <a:ext cx="517077" cy="2015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9643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B1377E-8045-463C-BF15-C1F7DA5B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5754D3-E7B1-4148-95DC-7A86777F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9168B70-3E4F-4972-A0E6-F1B7989D4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2923"/>
            <a:ext cx="9144000" cy="4953000"/>
          </a:xfrm>
          <a:prstGeom prst="rect">
            <a:avLst/>
          </a:prstGeom>
        </p:spPr>
      </p:pic>
      <p:pic>
        <p:nvPicPr>
          <p:cNvPr id="6" name="Bild 1" descr="5.900+ Grafiken, lizenzfreie Vektorgrafiken und Clipart zu Kreis Markierung  - iStock | Einkreisen">
            <a:extLst>
              <a:ext uri="{FF2B5EF4-FFF2-40B4-BE49-F238E27FC236}">
                <a16:creationId xmlns:a16="http://schemas.microsoft.com/office/drawing/2014/main" id="{A37E4DE8-F30A-4F20-B1A5-4F74DCFEF78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869" l="9641" r="89869">
                        <a14:foregroundMark x1="9641" y1="26634" x2="980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" t="6769" r="53325" b="54876"/>
          <a:stretch/>
        </p:blipFill>
        <p:spPr bwMode="auto">
          <a:xfrm rot="5400000">
            <a:off x="2797929" y="1586822"/>
            <a:ext cx="517077" cy="20150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8688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0E2C33E-4601-467D-A575-48C1CFEB9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282"/>
            <a:ext cx="9144000" cy="48774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7B1377E-8045-463C-BF15-C1F7DA5B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35754D3-E7B1-4148-95DC-7A86777F0E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Bild 1" descr="5.900+ Grafiken, lizenzfreie Vektorgrafiken und Clipart zu Kreis Markierung  - iStock | Einkreisen">
            <a:extLst>
              <a:ext uri="{FF2B5EF4-FFF2-40B4-BE49-F238E27FC236}">
                <a16:creationId xmlns:a16="http://schemas.microsoft.com/office/drawing/2014/main" id="{A37E4DE8-F30A-4F20-B1A5-4F74DCFEF78F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869" l="9641" r="89869">
                        <a14:foregroundMark x1="9641" y1="26634" x2="980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" t="6769" r="53325" b="54876"/>
          <a:stretch/>
        </p:blipFill>
        <p:spPr bwMode="auto">
          <a:xfrm rot="5400000">
            <a:off x="2861733" y="2633133"/>
            <a:ext cx="279400" cy="15324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433479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6845F7-8D26-427B-9F13-67E7A3008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D8F9E5-4D85-4175-85C9-594DF9F28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82C5A09-3B3E-4229-8869-77B063DD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8904"/>
            <a:ext cx="9144000" cy="4400192"/>
          </a:xfrm>
          <a:prstGeom prst="rect">
            <a:avLst/>
          </a:prstGeom>
        </p:spPr>
      </p:pic>
      <p:pic>
        <p:nvPicPr>
          <p:cNvPr id="5" name="Bild 1" descr="5.900+ Grafiken, lizenzfreie Vektorgrafiken und Clipart zu Kreis Markierung  - iStock | Einkreisen">
            <a:extLst>
              <a:ext uri="{FF2B5EF4-FFF2-40B4-BE49-F238E27FC236}">
                <a16:creationId xmlns:a16="http://schemas.microsoft.com/office/drawing/2014/main" id="{89E94C2C-AA5C-4259-A418-E2D130645886}"/>
              </a:ext>
            </a:extLst>
          </p:cNvPr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67" b="89869" l="9641" r="89869">
                        <a14:foregroundMark x1="9641" y1="26634" x2="9804" y2="3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" t="6769" r="53325" b="54876"/>
          <a:stretch/>
        </p:blipFill>
        <p:spPr bwMode="auto">
          <a:xfrm rot="5400000">
            <a:off x="2844800" y="3733804"/>
            <a:ext cx="939801" cy="25146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2362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854DFB-BCFE-4A62-ABB3-1E1F191DC6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Gedenkstättenfahrt</a:t>
            </a:r>
          </a:p>
        </p:txBody>
      </p:sp>
      <p:pic>
        <p:nvPicPr>
          <p:cNvPr id="2050" name="Picture 2" descr="Marienkirche Krakau: Wahrzeichen von Krakau">
            <a:extLst>
              <a:ext uri="{FF2B5EF4-FFF2-40B4-BE49-F238E27FC236}">
                <a16:creationId xmlns:a16="http://schemas.microsoft.com/office/drawing/2014/main" id="{C1AC804A-5BFE-4100-AE63-905786C31F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972" y="3959440"/>
            <a:ext cx="4041617" cy="269511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3">
            <a:extLst>
              <a:ext uri="{FF2B5EF4-FFF2-40B4-BE49-F238E27FC236}">
                <a16:creationId xmlns:a16="http://schemas.microsoft.com/office/drawing/2014/main" id="{8A78B8A6-1122-42B1-BA98-B5CBBEDEFE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r>
              <a:rPr lang="de-DE" altLang="de-DE" sz="3200" dirty="0"/>
              <a:t>vom 13.9. bis 18.9.2026 nach Breslau/Auschwitz/Krakau</a:t>
            </a:r>
          </a:p>
          <a:p>
            <a:pPr algn="ctr" eaLnBrk="1" hangingPunct="1">
              <a:buFontTx/>
              <a:buNone/>
            </a:pPr>
            <a:r>
              <a:rPr lang="de-DE" altLang="de-DE" dirty="0"/>
              <a:t> </a:t>
            </a:r>
          </a:p>
          <a:p>
            <a:pPr algn="ctr" eaLnBrk="1" hangingPunct="1">
              <a:buFontTx/>
              <a:buNone/>
            </a:pPr>
            <a:r>
              <a:rPr lang="de-DE" altLang="de-DE" sz="4000" b="1" dirty="0"/>
              <a:t>Geplantes Programm</a:t>
            </a:r>
          </a:p>
          <a:p>
            <a:pPr eaLnBrk="1" hangingPunct="1"/>
            <a:endParaRPr lang="de-DE" altLang="de-D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4B61F3EC-7EBA-45AE-A545-CCAC6830E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2494" y="921811"/>
            <a:ext cx="6896534" cy="1143001"/>
          </a:xfrm>
        </p:spPr>
        <p:txBody>
          <a:bodyPr>
            <a:normAutofit/>
          </a:bodyPr>
          <a:lstStyle/>
          <a:p>
            <a:pPr eaLnBrk="1" hangingPunct="1"/>
            <a:r>
              <a:rPr lang="de-DE" altLang="de-DE" b="1" dirty="0"/>
              <a:t>Sonntag, 13.9.</a:t>
            </a:r>
            <a:br>
              <a:rPr lang="de-DE" altLang="de-DE" b="1" dirty="0"/>
            </a:br>
            <a:endParaRPr lang="de-DE" altLang="de-DE" b="1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6A7605B-99B4-4CF4-A1BA-D9CA6A59107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Ca. 6.00 Uhr</a:t>
            </a:r>
          </a:p>
          <a:p>
            <a:pPr marL="0" indent="0" eaLnBrk="1" hangingPunct="1">
              <a:buNone/>
            </a:pPr>
            <a:r>
              <a:rPr lang="de-DE" altLang="de-DE"/>
              <a:t>	Abfahrt von Rietberg nach Breslau </a:t>
            </a:r>
          </a:p>
          <a:p>
            <a:pPr eaLnBrk="1" hangingPunct="1"/>
            <a:r>
              <a:rPr lang="de-DE" altLang="de-DE"/>
              <a:t>Ca. 18 Uhr </a:t>
            </a:r>
          </a:p>
          <a:p>
            <a:pPr marL="0" indent="0" eaLnBrk="1" hangingPunct="1">
              <a:buNone/>
            </a:pPr>
            <a:r>
              <a:rPr lang="de-DE" altLang="de-DE"/>
              <a:t>	Ankunft  im Hotel </a:t>
            </a:r>
          </a:p>
          <a:p>
            <a:pPr eaLnBrk="1" hangingPunct="1"/>
            <a:r>
              <a:rPr lang="de-DE" altLang="de-DE"/>
              <a:t>Ab 18.00 Uhr</a:t>
            </a:r>
          </a:p>
          <a:p>
            <a:pPr marL="0" indent="0" eaLnBrk="1" hangingPunct="1">
              <a:buNone/>
            </a:pPr>
            <a:r>
              <a:rPr lang="de-DE" altLang="de-DE"/>
              <a:t>	Abendliche Erkundung von Breslau </a:t>
            </a:r>
          </a:p>
          <a:p>
            <a:pPr marL="0" indent="0" eaLnBrk="1" hangingPunct="1">
              <a:buNone/>
            </a:pPr>
            <a:r>
              <a:rPr lang="de-DE" altLang="de-DE"/>
              <a:t>	Abendessen individuell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711D62A2-62A7-4E67-9177-ADCB31C994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/>
              <a:t>Montag, 14.9.</a:t>
            </a:r>
            <a:r>
              <a:rPr lang="de-DE" altLang="de-DE" dirty="0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5762743-26C5-414B-9CB7-87B407AA47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de-DE" dirty="0"/>
              <a:t>Ca. 7.30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Bustransfer nach Oswiecim</a:t>
            </a:r>
          </a:p>
          <a:p>
            <a:pPr eaLnBrk="1" hangingPunct="1"/>
            <a:r>
              <a:rPr lang="de-DE" altLang="de-DE" dirty="0"/>
              <a:t> 11.00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Zimmerbelegung im Centrum Dialog 	und im Hotel </a:t>
            </a:r>
            <a:r>
              <a:rPr lang="de-DE" altLang="de-DE" dirty="0" err="1"/>
              <a:t>Olecki</a:t>
            </a:r>
            <a:endParaRPr lang="de-DE" altLang="de-DE" dirty="0"/>
          </a:p>
          <a:p>
            <a:pPr eaLnBrk="1" hangingPunct="1"/>
            <a:r>
              <a:rPr lang="de-DE" altLang="de-DE" dirty="0"/>
              <a:t> 13.00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Mittagessen im Centrum für alle</a:t>
            </a:r>
          </a:p>
          <a:p>
            <a:pPr eaLnBrk="1" hangingPunct="1"/>
            <a:endParaRPr lang="de-DE" altLang="de-DE" dirty="0"/>
          </a:p>
          <a:p>
            <a:pPr eaLnBrk="1" hangingPunct="1"/>
            <a:endParaRPr lang="de-DE" altLang="de-DE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8B2E9EB9-4199-45BA-8A8E-EFD411355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 b="1" dirty="0"/>
              <a:t>Montag, 14.9.</a:t>
            </a:r>
            <a:r>
              <a:rPr lang="de-DE" altLang="de-DE" dirty="0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5EB58DF-26B9-4F90-AB26-38CEA52F93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045" y="2291919"/>
            <a:ext cx="8134672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 dirty="0"/>
              <a:t>Ca. 15.00 Uhr bis 18:00 Uhr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/>
              <a:t>	Besuch des „Stammlagers“ (Auschwitz I)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/>
              <a:t>	Rundgang, Diskussion in 6 Gruppen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/>
              <a:t>18.00 Uhr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/>
              <a:t>	Abendessen im Centrum Dialog für alle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 dirty="0"/>
              <a:t>19.00 Uhr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 dirty="0"/>
              <a:t>	Freizeit</a:t>
            </a:r>
          </a:p>
          <a:p>
            <a:pPr eaLnBrk="1" hangingPunct="1">
              <a:lnSpc>
                <a:spcPct val="90000"/>
              </a:lnSpc>
            </a:pPr>
            <a:endParaRPr lang="de-DE" altLang="de-DE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DC8B2-6357-E89B-F4E1-822E03FFF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A1AEFA23-F31D-81B7-8148-E7209AC6B3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40106" y="981828"/>
            <a:ext cx="6896534" cy="1080938"/>
          </a:xfrm>
        </p:spPr>
        <p:txBody>
          <a:bodyPr/>
          <a:lstStyle/>
          <a:p>
            <a:pPr eaLnBrk="1" hangingPunct="1"/>
            <a:r>
              <a:rPr lang="de-DE" altLang="de-DE" b="1" dirty="0"/>
              <a:t>Dienstag, 15.9.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C3C89814-B846-E039-A016-EF1666FDF6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329649"/>
            <a:ext cx="7772400" cy="4114800"/>
          </a:xfrm>
        </p:spPr>
        <p:txBody>
          <a:bodyPr/>
          <a:lstStyle/>
          <a:p>
            <a:pPr eaLnBrk="1" hangingPunct="1"/>
            <a:r>
              <a:rPr lang="de-DE" altLang="de-DE" dirty="0"/>
              <a:t>8.00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Frühstück </a:t>
            </a:r>
          </a:p>
          <a:p>
            <a:pPr eaLnBrk="1" hangingPunct="1"/>
            <a:r>
              <a:rPr lang="de-DE" altLang="de-DE" dirty="0"/>
              <a:t>9.00 Uhr – 13.00 Uhr</a:t>
            </a:r>
          </a:p>
          <a:p>
            <a:pPr marL="0" indent="0" eaLnBrk="1" hangingPunct="1">
              <a:buNone/>
            </a:pPr>
            <a:r>
              <a:rPr lang="de-DE" altLang="de-DE" dirty="0"/>
              <a:t>	Bustransfer nach Auschwitz-Birkenau 	(Auschwitz II) – Führungen</a:t>
            </a:r>
          </a:p>
          <a:p>
            <a:pPr eaLnBrk="1" hangingPunct="1"/>
            <a:r>
              <a:rPr lang="de-DE" altLang="de-DE" dirty="0"/>
              <a:t>13.15 Uhr </a:t>
            </a:r>
          </a:p>
          <a:p>
            <a:pPr marL="0" indent="0" eaLnBrk="1" hangingPunct="1">
              <a:buNone/>
            </a:pPr>
            <a:r>
              <a:rPr lang="de-DE" altLang="de-DE" dirty="0"/>
              <a:t>	Mittagessen für alle im Centrum Dialog</a:t>
            </a:r>
          </a:p>
          <a:p>
            <a:pPr eaLnBrk="1" hangingPunct="1"/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7804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2BE7A7-8024-3CBE-7AB7-E206E132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5AFBA49B-BF21-E06F-8579-D8C683976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024161"/>
            <a:ext cx="6896534" cy="1080938"/>
          </a:xfrm>
        </p:spPr>
        <p:txBody>
          <a:bodyPr/>
          <a:lstStyle/>
          <a:p>
            <a:pPr eaLnBrk="1" hangingPunct="1"/>
            <a:r>
              <a:rPr lang="de-DE" altLang="de-DE" b="1" dirty="0"/>
              <a:t>Dienstag, 10.9.</a:t>
            </a:r>
            <a:br>
              <a:rPr lang="de-DE" altLang="de-DE" dirty="0"/>
            </a:br>
            <a:endParaRPr lang="de-DE" altLang="de-DE" dirty="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D5AFB25C-4DDB-5648-5330-CD5CE397ADE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de-DE"/>
              <a:t>15.00 Uhr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/>
              <a:t>	Gespräch mit einem oder zwei 	Zeitzeugen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/>
              <a:t>18.00 Uhr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/>
              <a:t>	Abendessen für alle im Centrum Dialog</a:t>
            </a:r>
          </a:p>
          <a:p>
            <a:pPr eaLnBrk="1" hangingPunct="1">
              <a:lnSpc>
                <a:spcPct val="90000"/>
              </a:lnSpc>
            </a:pPr>
            <a:r>
              <a:rPr lang="de-DE" altLang="de-DE"/>
              <a:t>19.00 Uhr 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de-DE" altLang="de-DE"/>
              <a:t>	Freizeit</a:t>
            </a:r>
          </a:p>
        </p:txBody>
      </p:sp>
    </p:spTree>
    <p:extLst>
      <p:ext uri="{BB962C8B-B14F-4D97-AF65-F5344CB8AC3E}">
        <p14:creationId xmlns:p14="http://schemas.microsoft.com/office/powerpoint/2010/main" val="1172617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5713844F-6287-4F0F-A23F-B46383EC7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Mittwoch, 16.9.</a:t>
            </a:r>
            <a:endParaRPr lang="de-DE" altLang="de-DE" dirty="0"/>
          </a:p>
        </p:txBody>
      </p:sp>
      <p:sp>
        <p:nvSpPr>
          <p:cNvPr id="8195" name="Inhaltsplatzhalter 2">
            <a:extLst>
              <a:ext uri="{FF2B5EF4-FFF2-40B4-BE49-F238E27FC236}">
                <a16:creationId xmlns:a16="http://schemas.microsoft.com/office/drawing/2014/main" id="{8812AD26-5269-4F6B-8639-2A5FBAA1CE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2405848"/>
            <a:ext cx="7772400" cy="3690151"/>
          </a:xfrm>
        </p:spPr>
        <p:txBody>
          <a:bodyPr/>
          <a:lstStyle/>
          <a:p>
            <a:r>
              <a:rPr lang="de-DE" altLang="de-DE" dirty="0"/>
              <a:t>7.30 Uhr Frühstück</a:t>
            </a:r>
          </a:p>
          <a:p>
            <a:r>
              <a:rPr lang="de-DE" altLang="de-DE" dirty="0"/>
              <a:t>Anschließend „Projekttag“ in 6 Gruppen, die den ganzen Tag so zusammen sind</a:t>
            </a:r>
          </a:p>
          <a:p>
            <a:endParaRPr lang="de-DE" alt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9EFB66CF-26EF-4C9E-93F4-66707EB09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b="1" dirty="0"/>
              <a:t>Mittwoch, 16.9.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77C9B67-665F-4E44-8EF9-43326282E030}"/>
              </a:ext>
            </a:extLst>
          </p:cNvPr>
          <p:cNvSpPr txBox="1"/>
          <p:nvPr/>
        </p:nvSpPr>
        <p:spPr>
          <a:xfrm>
            <a:off x="806737" y="2095181"/>
            <a:ext cx="79516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Unterschiedliche Projekte und Workshops in 3 Zeitschienen:</a:t>
            </a:r>
          </a:p>
          <a:p>
            <a:endParaRPr lang="de-DE" sz="2400" dirty="0"/>
          </a:p>
          <a:p>
            <a:r>
              <a:rPr lang="de-DE" sz="2400" dirty="0"/>
              <a:t>	09.00 Uhr – 11.00 Uhr</a:t>
            </a:r>
          </a:p>
          <a:p>
            <a:r>
              <a:rPr lang="de-DE" sz="2400" dirty="0"/>
              <a:t>	11.30 Uhr – 13.30 Uhr</a:t>
            </a:r>
          </a:p>
          <a:p>
            <a:r>
              <a:rPr lang="de-DE" sz="2400" dirty="0"/>
              <a:t>	15.00 Uhr – 17.00 Uhr</a:t>
            </a:r>
          </a:p>
          <a:p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Stadtführung mit Synagogenbesuch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Kunstausstellung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Reflexionsrunden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Workshops des Museums Auschwitz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Landesmuseum über die Region </a:t>
            </a:r>
            <a:r>
              <a:rPr lang="de-DE" sz="2400" dirty="0" err="1"/>
              <a:t>Oświęcim</a:t>
            </a:r>
            <a:endParaRPr lang="de-DE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751E0D9C9E017429C8C3A6CF36DC313" ma:contentTypeVersion="4" ma:contentTypeDescription="Ein neues Dokument erstellen." ma:contentTypeScope="" ma:versionID="2941273a3af1b10c95d65872a316c2af">
  <xsd:schema xmlns:xsd="http://www.w3.org/2001/XMLSchema" xmlns:xs="http://www.w3.org/2001/XMLSchema" xmlns:p="http://schemas.microsoft.com/office/2006/metadata/properties" xmlns:ns2="ab321e05-ee64-4868-ad98-a324e10cba4d" targetNamespace="http://schemas.microsoft.com/office/2006/metadata/properties" ma:root="true" ma:fieldsID="fe04ea1690ddb9cd3bef64d4a37e0ddf" ns2:_="">
    <xsd:import namespace="ab321e05-ee64-4868-ad98-a324e10cba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321e05-ee64-4868-ad98-a324e10cba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4AEE2F-2C58-492A-9495-8D26FE24B4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321e05-ee64-4868-ad98-a324e10cba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64DDE-3197-4FAA-B9F9-B50B596974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BC192F8-07DD-4DDB-9CA6-5E3E92172DB0}">
  <ds:schemaRefs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ab321e05-ee64-4868-ad98-a324e10cba4d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374</Words>
  <Application>Microsoft Office PowerPoint</Application>
  <PresentationFormat>Bildschirmpräsentation (4:3)</PresentationFormat>
  <Paragraphs>87</Paragraphs>
  <Slides>17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Calibri</vt:lpstr>
      <vt:lpstr>Trebuchet MS</vt:lpstr>
      <vt:lpstr>Berlin</vt:lpstr>
      <vt:lpstr>Gedenkstättenfahrt</vt:lpstr>
      <vt:lpstr>Gedenkstättenfahrt</vt:lpstr>
      <vt:lpstr>Sonntag, 13.9. </vt:lpstr>
      <vt:lpstr>Montag, 14.9. </vt:lpstr>
      <vt:lpstr>Montag, 14.9. </vt:lpstr>
      <vt:lpstr>Dienstag, 15.9. </vt:lpstr>
      <vt:lpstr>Dienstag, 10.9. </vt:lpstr>
      <vt:lpstr>Mittwoch, 16.9.</vt:lpstr>
      <vt:lpstr>Mittwoch, 16.9.</vt:lpstr>
      <vt:lpstr>Mittwoch, 16.9.</vt:lpstr>
      <vt:lpstr>Donnerstag, 17.9. </vt:lpstr>
      <vt:lpstr>Donnerstag, 17.9. </vt:lpstr>
      <vt:lpstr>Freitag, 18.9. 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Gedenkstättenfahrt</dc:title>
  <dc:creator>Nils</dc:creator>
  <cp:lastModifiedBy>Nils Weinberg</cp:lastModifiedBy>
  <cp:revision>14</cp:revision>
  <cp:lastPrinted>2022-01-27T16:36:05Z</cp:lastPrinted>
  <dcterms:created xsi:type="dcterms:W3CDTF">2015-01-05T11:14:23Z</dcterms:created>
  <dcterms:modified xsi:type="dcterms:W3CDTF">2026-01-07T08:15:40Z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0x0101009751E0D9C9E017429C8C3A6CF36DC313</vt:lpwstr>
  </property>
</Properties>
</file>