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58" r:id="rId6"/>
    <p:sldId id="261" r:id="rId7"/>
    <p:sldId id="262" r:id="rId8"/>
    <p:sldId id="270" r:id="rId9"/>
    <p:sldId id="268" r:id="rId10"/>
    <p:sldId id="271" r:id="rId11"/>
    <p:sldId id="263" r:id="rId12"/>
    <p:sldId id="265" r:id="rId13"/>
    <p:sldId id="266" r:id="rId14"/>
    <p:sldId id="267" r:id="rId15"/>
    <p:sldId id="264" r:id="rId16"/>
  </p:sldIdLst>
  <p:sldSz cx="9144000" cy="6858000" type="screen4x3"/>
  <p:notesSz cx="7102475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73888-0269-4B22-A714-7CD77E4F0F95}" v="2" dt="2023-01-22T11:22:33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rg Buttgereit" userId="66dc5a64-dbda-46c5-85cc-3131900b3e2e" providerId="ADAL" clId="{86973888-0269-4B22-A714-7CD77E4F0F95}"/>
    <pc:docChg chg="undo custSel delSld modSld">
      <pc:chgData name="Joerg Buttgereit" userId="66dc5a64-dbda-46c5-85cc-3131900b3e2e" providerId="ADAL" clId="{86973888-0269-4B22-A714-7CD77E4F0F95}" dt="2023-01-22T11:22:43.652" v="305" actId="20577"/>
      <pc:docMkLst>
        <pc:docMk/>
      </pc:docMkLst>
      <pc:sldChg chg="modSp mod">
        <pc:chgData name="Joerg Buttgereit" userId="66dc5a64-dbda-46c5-85cc-3131900b3e2e" providerId="ADAL" clId="{86973888-0269-4B22-A714-7CD77E4F0F95}" dt="2023-01-22T11:21:00.557" v="279" actId="20577"/>
        <pc:sldMkLst>
          <pc:docMk/>
          <pc:sldMk cId="0" sldId="263"/>
        </pc:sldMkLst>
        <pc:spChg chg="mod">
          <ac:chgData name="Joerg Buttgereit" userId="66dc5a64-dbda-46c5-85cc-3131900b3e2e" providerId="ADAL" clId="{86973888-0269-4B22-A714-7CD77E4F0F95}" dt="2023-01-22T11:21:00.557" v="279" actId="20577"/>
          <ac:spMkLst>
            <pc:docMk/>
            <pc:sldMk cId="0" sldId="263"/>
            <ac:spMk id="12290" creationId="{E2851136-D02D-4BFE-B19E-359BBCBB8535}"/>
          </ac:spMkLst>
        </pc:spChg>
        <pc:spChg chg="mod">
          <ac:chgData name="Joerg Buttgereit" userId="66dc5a64-dbda-46c5-85cc-3131900b3e2e" providerId="ADAL" clId="{86973888-0269-4B22-A714-7CD77E4F0F95}" dt="2023-01-22T11:20:52.860" v="277" actId="1076"/>
          <ac:spMkLst>
            <pc:docMk/>
            <pc:sldMk cId="0" sldId="263"/>
            <ac:spMk id="12291" creationId="{DD1C6749-FFCE-426A-A03A-778DD7AABB20}"/>
          </ac:spMkLst>
        </pc:spChg>
      </pc:sldChg>
      <pc:sldChg chg="modSp mod">
        <pc:chgData name="Joerg Buttgereit" userId="66dc5a64-dbda-46c5-85cc-3131900b3e2e" providerId="ADAL" clId="{86973888-0269-4B22-A714-7CD77E4F0F95}" dt="2023-01-22T11:22:43.652" v="305" actId="20577"/>
        <pc:sldMkLst>
          <pc:docMk/>
          <pc:sldMk cId="0" sldId="264"/>
        </pc:sldMkLst>
        <pc:spChg chg="mod">
          <ac:chgData name="Joerg Buttgereit" userId="66dc5a64-dbda-46c5-85cc-3131900b3e2e" providerId="ADAL" clId="{86973888-0269-4B22-A714-7CD77E4F0F95}" dt="2023-01-22T11:22:43.652" v="305" actId="20577"/>
          <ac:spMkLst>
            <pc:docMk/>
            <pc:sldMk cId="0" sldId="264"/>
            <ac:spMk id="16386" creationId="{69AB7D55-228A-4D6C-A3F8-BF7E93D2487F}"/>
          </ac:spMkLst>
        </pc:spChg>
      </pc:sldChg>
      <pc:sldChg chg="modSp mod">
        <pc:chgData name="Joerg Buttgereit" userId="66dc5a64-dbda-46c5-85cc-3131900b3e2e" providerId="ADAL" clId="{86973888-0269-4B22-A714-7CD77E4F0F95}" dt="2023-01-22T11:21:04.456" v="281" actId="20577"/>
        <pc:sldMkLst>
          <pc:docMk/>
          <pc:sldMk cId="0" sldId="265"/>
        </pc:sldMkLst>
        <pc:spChg chg="mod">
          <ac:chgData name="Joerg Buttgereit" userId="66dc5a64-dbda-46c5-85cc-3131900b3e2e" providerId="ADAL" clId="{86973888-0269-4B22-A714-7CD77E4F0F95}" dt="2023-01-22T11:21:04.456" v="281" actId="20577"/>
          <ac:spMkLst>
            <pc:docMk/>
            <pc:sldMk cId="0" sldId="265"/>
            <ac:spMk id="13314" creationId="{4B92E984-0FF6-4C91-8A48-7FD56FDA4F6F}"/>
          </ac:spMkLst>
        </pc:spChg>
      </pc:sldChg>
      <pc:sldChg chg="modSp mod">
        <pc:chgData name="Joerg Buttgereit" userId="66dc5a64-dbda-46c5-85cc-3131900b3e2e" providerId="ADAL" clId="{86973888-0269-4B22-A714-7CD77E4F0F95}" dt="2023-01-22T11:21:14.800" v="283" actId="20577"/>
        <pc:sldMkLst>
          <pc:docMk/>
          <pc:sldMk cId="0" sldId="266"/>
        </pc:sldMkLst>
        <pc:spChg chg="mod">
          <ac:chgData name="Joerg Buttgereit" userId="66dc5a64-dbda-46c5-85cc-3131900b3e2e" providerId="ADAL" clId="{86973888-0269-4B22-A714-7CD77E4F0F95}" dt="2023-01-22T11:21:14.800" v="283" actId="20577"/>
          <ac:spMkLst>
            <pc:docMk/>
            <pc:sldMk cId="0" sldId="266"/>
            <ac:spMk id="14338" creationId="{9AC87EE1-A8E2-413D-A8B7-E24ED79A1465}"/>
          </ac:spMkLst>
        </pc:spChg>
      </pc:sldChg>
      <pc:sldChg chg="modSp mod">
        <pc:chgData name="Joerg Buttgereit" userId="66dc5a64-dbda-46c5-85cc-3131900b3e2e" providerId="ADAL" clId="{86973888-0269-4B22-A714-7CD77E4F0F95}" dt="2023-01-22T11:22:33.760" v="303" actId="14100"/>
        <pc:sldMkLst>
          <pc:docMk/>
          <pc:sldMk cId="0" sldId="267"/>
        </pc:sldMkLst>
        <pc:spChg chg="mod">
          <ac:chgData name="Joerg Buttgereit" userId="66dc5a64-dbda-46c5-85cc-3131900b3e2e" providerId="ADAL" clId="{86973888-0269-4B22-A714-7CD77E4F0F95}" dt="2023-01-22T11:21:23.821" v="285" actId="20577"/>
          <ac:spMkLst>
            <pc:docMk/>
            <pc:sldMk cId="0" sldId="267"/>
            <ac:spMk id="15362" creationId="{104DBD91-173D-4163-A21E-F38AC6D35093}"/>
          </ac:spMkLst>
        </pc:spChg>
        <pc:spChg chg="mod">
          <ac:chgData name="Joerg Buttgereit" userId="66dc5a64-dbda-46c5-85cc-3131900b3e2e" providerId="ADAL" clId="{86973888-0269-4B22-A714-7CD77E4F0F95}" dt="2023-01-22T11:22:33.760" v="303" actId="14100"/>
          <ac:spMkLst>
            <pc:docMk/>
            <pc:sldMk cId="0" sldId="267"/>
            <ac:spMk id="15363" creationId="{3646CC19-E132-419C-AEE4-83ADD90BEEFC}"/>
          </ac:spMkLst>
        </pc:spChg>
      </pc:sldChg>
      <pc:sldChg chg="modSp mod">
        <pc:chgData name="Joerg Buttgereit" userId="66dc5a64-dbda-46c5-85cc-3131900b3e2e" providerId="ADAL" clId="{86973888-0269-4B22-A714-7CD77E4F0F95}" dt="2023-01-22T11:20:35.518" v="274" actId="20577"/>
        <pc:sldMkLst>
          <pc:docMk/>
          <pc:sldMk cId="0" sldId="268"/>
        </pc:sldMkLst>
        <pc:spChg chg="mod">
          <ac:chgData name="Joerg Buttgereit" userId="66dc5a64-dbda-46c5-85cc-3131900b3e2e" providerId="ADAL" clId="{86973888-0269-4B22-A714-7CD77E4F0F95}" dt="2023-01-22T11:20:35.518" v="274" actId="20577"/>
          <ac:spMkLst>
            <pc:docMk/>
            <pc:sldMk cId="0" sldId="268"/>
            <ac:spMk id="3" creationId="{477C9B67-665F-4E44-8EF9-43326282E030}"/>
          </ac:spMkLst>
        </pc:spChg>
      </pc:sldChg>
      <pc:sldChg chg="del">
        <pc:chgData name="Joerg Buttgereit" userId="66dc5a64-dbda-46c5-85cc-3131900b3e2e" providerId="ADAL" clId="{86973888-0269-4B22-A714-7CD77E4F0F95}" dt="2023-01-22T11:20:10.499" v="269" actId="2696"/>
        <pc:sldMkLst>
          <pc:docMk/>
          <pc:sldMk cId="0" sldId="269"/>
        </pc:sldMkLst>
      </pc:sldChg>
      <pc:sldChg chg="modSp mod">
        <pc:chgData name="Joerg Buttgereit" userId="66dc5a64-dbda-46c5-85cc-3131900b3e2e" providerId="ADAL" clId="{86973888-0269-4B22-A714-7CD77E4F0F95}" dt="2023-01-22T11:20:46.070" v="276" actId="20577"/>
        <pc:sldMkLst>
          <pc:docMk/>
          <pc:sldMk cId="0" sldId="271"/>
        </pc:sldMkLst>
        <pc:spChg chg="mod">
          <ac:chgData name="Joerg Buttgereit" userId="66dc5a64-dbda-46c5-85cc-3131900b3e2e" providerId="ADAL" clId="{86973888-0269-4B22-A714-7CD77E4F0F95}" dt="2023-01-22T11:20:46.070" v="276" actId="20577"/>
          <ac:spMkLst>
            <pc:docMk/>
            <pc:sldMk cId="0" sldId="271"/>
            <ac:spMk id="11266" creationId="{904A6AB2-9B8E-4CEE-B796-F0B59ABB2F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421810B-CE7E-42A2-A495-B345618833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40686C-3C52-4A5A-88C6-03D566946F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pPr>
              <a:defRPr/>
            </a:pPr>
            <a:fld id="{894266D0-28CB-4200-862A-444D02F57479}" type="datetimeFigureOut">
              <a:rPr lang="de-DE"/>
              <a:pPr>
                <a:defRPr/>
              </a:pPr>
              <a:t>22.01.2023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26FE4709-7E5B-4E4B-9770-7F275368E0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E97F691D-7E54-4DD8-8F69-B7869E21A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64448F-4BEE-44F0-BB5E-35BB5806EA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77F593-4AE0-4B1F-A193-2A10B34E34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pPr>
              <a:defRPr/>
            </a:pPr>
            <a:fld id="{06D90933-9436-41DB-9449-465A027EBD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529FD3A4-8E6F-4BB5-A90F-1A2557545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34DCD506-457D-47AF-A0E0-71B72A3FC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9</a:t>
            </a:r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35F81625-7B9B-4CF2-A490-6387F9F0D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4912" indent="-309582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38326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73365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22898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72431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321964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71497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421030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2A3CD9C-C573-435C-B6F1-B41BBD2906F3}" type="slidenum">
              <a:rPr lang="de-DE" altLang="de-DE" sz="1300"/>
              <a:pPr/>
              <a:t>1</a:t>
            </a:fld>
            <a:endParaRPr lang="de-DE" altLang="de-D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D90933-9436-41DB-9449-465A027EBD35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53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AA9836-F9D5-4C49-8BF8-833F41FE1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319C51-74F5-4D5C-ADB2-EF783098B6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7AF2A7-5B98-4201-98CA-FDFB2D24B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0383-2686-4FB4-83E3-7A28CF112D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395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346F01-8F90-4BBC-AA5A-8DAAFA8063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B19094-2CF1-430E-A9DD-E2D03F943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7B5985-A062-4EC1-9EE4-A85F08CEBD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97292-C7C0-46BB-8955-9A5474D5729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034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DB3086-E2EC-4735-ABE5-BBF79AA1DD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CB4A9B-D981-4540-8C43-DA39F0F33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ADF226-36A9-42E9-B304-F12AD5D97B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F604F-DA14-4674-A7D8-C09F0CEAA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942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9D857E-E1D0-4866-930D-F650965F0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0C880E-209F-42F5-802D-72DC7A97F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CD0FF8-3E40-4486-9DC2-31EC90740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8A30-4630-47FC-9D81-BDBA61A4E2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351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BA8453-3FC3-4970-BDE5-B7C62C741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1993E2-75D0-4225-84B3-9DA8C74A2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0F58BF-F9AE-4756-8251-92778BFFE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A0328-C93C-43C3-849F-245A3B43F19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4701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CC6BC-D302-49FA-A3B7-66DC0684E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FFC22-AB0E-47F0-A156-7D469CD27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2D85AE-2C15-4E99-AFBE-611EE94A0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4EB4C-5252-4245-8444-4F202DB67B9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844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A7C12FE-29D6-4679-8A0D-936691D883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07638D-F520-44A8-8E35-E7FCDFA41A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DC4C6B-DD9C-412A-8249-4BB77986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81F0-DEAA-4341-8ADD-5700BEF9392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1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747D8D-A4EA-41DC-8EFB-6B9A7A549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E05852-783E-49FA-BE4B-5C3E25D85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21373C-829B-4124-A427-52A92FB2E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44130-2A3D-4931-A949-F5BAE2FA1C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52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994E5E-BDBC-4F3F-805F-6A3CE40A4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9AAAB3-DEA4-4D7D-A31B-E91CE0492C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AB3128-5AF3-4F98-9950-C0E17F5B64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D4D6-5441-4DA3-9762-A14467F419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8973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25AAB8-6644-4FBB-AE4A-5268B3F32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DCB587-F6B4-4FA4-8879-5365594AB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D923C7-5D95-4851-8A91-440937E73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D1A80-D45A-4F44-83FE-2A2AD2EEEA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7896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6293C0-1878-47E8-BC9E-E23E3C7EC0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34B70F-5702-498F-8D05-D34D49479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2F7871-FD4C-4559-95F2-847BA58D1F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D3721-A56F-46E0-96E6-96C29F7966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224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7A23FF-7FB9-4C36-8C78-862408C2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3ECE9C-0AA3-4FBF-A201-C532318BD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7A119BE-644C-4F3F-AC0A-C0EFE8DEBB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291494-1C02-4ED9-93AA-24B8FABD1D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3DB093-124C-436D-85A7-916A25A65A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7230B7-7C51-4BF3-802F-ED7D19AA0C7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854DFB-BCFE-4A62-ABB3-1E1F191DC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Gedenkstättenfahrt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A78B8A6-1122-42B1-BA98-B5CBBEDEF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de-DE" altLang="de-DE" dirty="0"/>
              <a:t>vom 20.08. bis 25.08.2023 nach Auschwitz</a:t>
            </a:r>
          </a:p>
          <a:p>
            <a:pPr eaLnBrk="1" hangingPunct="1">
              <a:buFontTx/>
              <a:buNone/>
            </a:pPr>
            <a:r>
              <a:rPr lang="de-DE" altLang="de-DE" dirty="0"/>
              <a:t> </a:t>
            </a:r>
          </a:p>
          <a:p>
            <a:pPr eaLnBrk="1" hangingPunct="1">
              <a:buFontTx/>
              <a:buNone/>
            </a:pPr>
            <a:endParaRPr lang="de-DE" altLang="de-DE" dirty="0"/>
          </a:p>
          <a:p>
            <a:pPr algn="ctr" eaLnBrk="1" hangingPunct="1">
              <a:buFontTx/>
              <a:buNone/>
            </a:pPr>
            <a:r>
              <a:rPr lang="de-DE" altLang="de-DE" dirty="0"/>
              <a:t>	</a:t>
            </a:r>
            <a:r>
              <a:rPr lang="de-DE" altLang="de-DE" sz="4000" b="1" dirty="0"/>
              <a:t>Geplantes Programm</a:t>
            </a:r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AC87EE1-A8E2-413D-A8B7-E24ED79A1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Donnerstag, 24.08.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4F0239F-F740-4D4B-A528-36244F681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pPr eaLnBrk="1" hangingPunct="1"/>
            <a:r>
              <a:rPr lang="de-DE" altLang="de-DE"/>
              <a:t>7.30 Uhr</a:t>
            </a:r>
          </a:p>
          <a:p>
            <a:pPr marL="0" indent="0" eaLnBrk="1" hangingPunct="1">
              <a:buNone/>
            </a:pPr>
            <a:r>
              <a:rPr lang="de-DE" altLang="de-DE"/>
              <a:t>	Frühstück </a:t>
            </a:r>
          </a:p>
          <a:p>
            <a:pPr marL="0" indent="0" eaLnBrk="1" hangingPunct="1">
              <a:buNone/>
            </a:pPr>
            <a:r>
              <a:rPr lang="de-DE" altLang="de-DE"/>
              <a:t>	Anschl. Bustransfer nach Krakau, </a:t>
            </a:r>
          </a:p>
          <a:p>
            <a:pPr eaLnBrk="1" hangingPunct="1"/>
            <a:r>
              <a:rPr lang="de-DE" altLang="de-DE"/>
              <a:t>11.30 Uhr</a:t>
            </a:r>
          </a:p>
          <a:p>
            <a:pPr marL="0" indent="0" eaLnBrk="1" hangingPunct="1">
              <a:buNone/>
            </a:pPr>
            <a:r>
              <a:rPr lang="de-DE" altLang="de-DE"/>
              <a:t>	Stadtführung zur polnischen und 	jüdischen Geschichte </a:t>
            </a:r>
          </a:p>
          <a:p>
            <a:pPr eaLnBrk="1" hangingPunct="1"/>
            <a:r>
              <a:rPr lang="de-DE" altLang="de-DE"/>
              <a:t>14.00 Uhr</a:t>
            </a:r>
          </a:p>
          <a:p>
            <a:pPr marL="0" indent="0" eaLnBrk="1" hangingPunct="1">
              <a:buNone/>
            </a:pPr>
            <a:r>
              <a:rPr lang="de-DE" altLang="de-DE"/>
              <a:t>	Einchecken im Hotel  </a:t>
            </a:r>
          </a:p>
          <a:p>
            <a:pPr eaLnBrk="1" hangingPunct="1"/>
            <a:endParaRPr lang="de-DE" altLang="de-DE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04DBD91-173D-4163-A21E-F38AC6D35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Donnerstag, 24.08.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646CC19-E132-419C-AEE4-83ADD90BE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de-DE" altLang="de-DE" dirty="0"/>
              <a:t>15.00 Uhr bis 18.00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Besichtigungen im jüdischen </a:t>
            </a:r>
            <a:r>
              <a:rPr lang="de-DE" altLang="de-DE" dirty="0" err="1"/>
              <a:t>Kasimierc</a:t>
            </a:r>
            <a:r>
              <a:rPr lang="de-DE" altLang="de-DE" dirty="0"/>
              <a:t>-	Viertel nach Wahl (Synagoge oder 	Schindlers 	Fabrik) – Freizeit</a:t>
            </a:r>
          </a:p>
          <a:p>
            <a:pPr eaLnBrk="1" hangingPunct="1"/>
            <a:r>
              <a:rPr lang="de-DE" altLang="de-DE" dirty="0"/>
              <a:t>Ab 18.30 Uhr </a:t>
            </a:r>
          </a:p>
          <a:p>
            <a:pPr marL="0" indent="0" eaLnBrk="1" hangingPunct="1">
              <a:buNone/>
            </a:pPr>
            <a:r>
              <a:rPr lang="de-DE" altLang="de-DE" dirty="0"/>
              <a:t>	Abendliche Erkundung von Krakau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9AB7D55-228A-4D6C-A3F8-BF7E93D24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/>
              <a:t>Freitag, 25.08.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CA43AED-B693-45D6-AC53-99C4F44B2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de-DE"/>
              <a:t>8.00 Uhr </a:t>
            </a:r>
          </a:p>
          <a:p>
            <a:pPr marL="0" indent="0" eaLnBrk="1" hangingPunct="1">
              <a:buNone/>
              <a:defRPr/>
            </a:pPr>
            <a:r>
              <a:rPr lang="de-DE" altLang="de-DE"/>
              <a:t>	Rückfahrt nach Deutschland</a:t>
            </a:r>
          </a:p>
          <a:p>
            <a:pPr eaLnBrk="1" hangingPunct="1">
              <a:defRPr/>
            </a:pPr>
            <a:r>
              <a:rPr lang="de-DE" altLang="de-DE"/>
              <a:t>Ankunft ca. 22 Uhr</a:t>
            </a:r>
          </a:p>
          <a:p>
            <a:pPr marL="0" indent="0" eaLnBrk="1" hangingPunct="1">
              <a:buFontTx/>
              <a:buNone/>
              <a:defRPr/>
            </a:pPr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B61F3EC-7EBA-45AE-A545-CCAC6830E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Sonntag, 20.08.</a:t>
            </a:r>
            <a:br>
              <a:rPr lang="de-DE" altLang="de-DE" b="1" dirty="0"/>
            </a:br>
            <a:endParaRPr lang="de-DE" altLang="de-DE" b="1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A7605B-99B4-4CF4-A1BA-D9CA6A591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Ca. 6.00 Uhr</a:t>
            </a:r>
          </a:p>
          <a:p>
            <a:pPr marL="0" indent="0" eaLnBrk="1" hangingPunct="1">
              <a:buNone/>
            </a:pPr>
            <a:r>
              <a:rPr lang="de-DE" altLang="de-DE"/>
              <a:t>	Abfahrt von Rietberg nach Breslau </a:t>
            </a:r>
          </a:p>
          <a:p>
            <a:pPr eaLnBrk="1" hangingPunct="1"/>
            <a:r>
              <a:rPr lang="de-DE" altLang="de-DE"/>
              <a:t>Ca. 18 Uhr </a:t>
            </a:r>
          </a:p>
          <a:p>
            <a:pPr marL="0" indent="0" eaLnBrk="1" hangingPunct="1">
              <a:buNone/>
            </a:pPr>
            <a:r>
              <a:rPr lang="de-DE" altLang="de-DE"/>
              <a:t>	Ankunft  im Hotel </a:t>
            </a:r>
          </a:p>
          <a:p>
            <a:pPr eaLnBrk="1" hangingPunct="1"/>
            <a:r>
              <a:rPr lang="de-DE" altLang="de-DE"/>
              <a:t>Ab 18.00 Uhr</a:t>
            </a:r>
          </a:p>
          <a:p>
            <a:pPr marL="0" indent="0" eaLnBrk="1" hangingPunct="1">
              <a:buNone/>
            </a:pPr>
            <a:r>
              <a:rPr lang="de-DE" altLang="de-DE"/>
              <a:t>	Abendliche Erkundung von Breslau </a:t>
            </a:r>
          </a:p>
          <a:p>
            <a:pPr marL="0" indent="0" eaLnBrk="1" hangingPunct="1">
              <a:buNone/>
            </a:pPr>
            <a:r>
              <a:rPr lang="de-DE" altLang="de-DE"/>
              <a:t>	Abendessen individuell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1D62A2-62A7-4E67-9177-ADCB31C99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Montag, 21.08.</a:t>
            </a:r>
            <a:r>
              <a:rPr lang="de-DE" altLang="de-DE" dirty="0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762743-26C5-414B-9CB7-87B407AA4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Ca. 7.30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Bustransfer nach Oswiecim</a:t>
            </a:r>
          </a:p>
          <a:p>
            <a:pPr eaLnBrk="1" hangingPunct="1"/>
            <a:r>
              <a:rPr lang="de-DE" altLang="de-DE" dirty="0"/>
              <a:t> 11.00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Zimmerbelegung im Centrum Dialog 	und im Hotel </a:t>
            </a:r>
            <a:r>
              <a:rPr lang="de-DE" altLang="de-DE" dirty="0" err="1"/>
              <a:t>Olecki</a:t>
            </a:r>
            <a:endParaRPr lang="de-DE" altLang="de-DE" dirty="0"/>
          </a:p>
          <a:p>
            <a:pPr eaLnBrk="1" hangingPunct="1"/>
            <a:r>
              <a:rPr lang="de-DE" altLang="de-DE" dirty="0"/>
              <a:t> 13.00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Mittagessen im Centrum für alle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2E9EB9-4199-45BA-8A8E-EFD411355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Montag, 21.08.</a:t>
            </a:r>
            <a:r>
              <a:rPr lang="de-DE" altLang="de-DE" dirty="0"/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EB58DF-26B9-4F90-AB26-38CEA52F9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14.00 Uhr bis 17.30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Besuch des „Stammlagers“ (Auschwitz I)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Rundgang, Diskussion in 6 Gruppen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18.00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Abendessen im Centrum Dialog für alle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19.00 Uhr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Freizeit</a:t>
            </a:r>
          </a:p>
          <a:p>
            <a:pPr eaLnBrk="1" hangingPunct="1">
              <a:lnSpc>
                <a:spcPct val="90000"/>
              </a:lnSpc>
            </a:pPr>
            <a:endParaRPr lang="de-DE" altLang="de-DE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5713844F-6287-4F0F-A23F-B46383EC7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22.08.</a:t>
            </a:r>
            <a:endParaRPr lang="de-DE" altLang="de-DE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8812AD26-5269-4F6B-8639-2A5FBAA1C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7.30 Uhr Frühstück</a:t>
            </a:r>
          </a:p>
          <a:p>
            <a:r>
              <a:rPr lang="de-DE" altLang="de-DE" dirty="0"/>
              <a:t>Anschließend „Projekttag“ in 5 Gruppen, die den ganzen Tag so zusammen sind</a:t>
            </a:r>
          </a:p>
          <a:p>
            <a:endParaRPr lang="de-DE" altLang="de-DE" dirty="0"/>
          </a:p>
          <a:p>
            <a:r>
              <a:rPr lang="de-DE" altLang="de-DE" dirty="0"/>
              <a:t>Folgender Ablauf: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9EFB66CF-26EF-4C9E-93F4-66707EB09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22.08.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77C9B67-665F-4E44-8EF9-43326282E030}"/>
              </a:ext>
            </a:extLst>
          </p:cNvPr>
          <p:cNvSpPr txBox="1"/>
          <p:nvPr/>
        </p:nvSpPr>
        <p:spPr>
          <a:xfrm>
            <a:off x="797859" y="1908750"/>
            <a:ext cx="795169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Unterschiedliche Projekte und Workshops in 3 Zeitschienen:</a:t>
            </a:r>
          </a:p>
          <a:p>
            <a:endParaRPr lang="de-DE" dirty="0"/>
          </a:p>
          <a:p>
            <a:r>
              <a:rPr lang="de-DE" dirty="0"/>
              <a:t>09.00 Uhr – 11.00 Uhr</a:t>
            </a:r>
          </a:p>
          <a:p>
            <a:r>
              <a:rPr lang="de-DE" dirty="0"/>
              <a:t>11.30 Uhr – 13.30 Uhr</a:t>
            </a:r>
          </a:p>
          <a:p>
            <a:r>
              <a:rPr lang="de-DE" dirty="0"/>
              <a:t>15.00 Uhr – 17.00 Uhr</a:t>
            </a:r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Stadtführung mit Synagogenbesuch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Kunstausstellung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Reflexionsrunden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Workshops des Museums Auschwitz und Eigenworkshop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904A6AB2-9B8E-4CEE-B796-F0B59ABB2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22.08.</a:t>
            </a:r>
            <a:endParaRPr lang="de-DE" altLang="de-DE" dirty="0"/>
          </a:p>
        </p:txBody>
      </p:sp>
      <p:sp>
        <p:nvSpPr>
          <p:cNvPr id="11267" name="Inhaltsplatzhalter 2">
            <a:extLst>
              <a:ext uri="{FF2B5EF4-FFF2-40B4-BE49-F238E27FC236}">
                <a16:creationId xmlns:a16="http://schemas.microsoft.com/office/drawing/2014/main" id="{622874DD-AB2F-4497-8ACA-0425C0BA05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/>
              <a:t>18.00 Uhr </a:t>
            </a:r>
          </a:p>
          <a:p>
            <a:pPr marL="0" indent="0">
              <a:buNone/>
            </a:pPr>
            <a:r>
              <a:rPr lang="de-DE" altLang="de-DE"/>
              <a:t>	Abendessen für alle im Centrum Dialog</a:t>
            </a:r>
          </a:p>
          <a:p>
            <a:r>
              <a:rPr lang="de-DE" altLang="de-DE"/>
              <a:t>19.00 Uhr </a:t>
            </a:r>
          </a:p>
          <a:p>
            <a:pPr marL="0" indent="0">
              <a:buNone/>
            </a:pPr>
            <a:r>
              <a:rPr lang="de-DE" altLang="de-DE"/>
              <a:t>	Freizeit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2851136-D02D-4BFE-B19E-359BBCBB8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Mittwoch, 23.08.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D1C6749-FFCE-426A-A03A-778DD7AAB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de-DE" altLang="de-DE" dirty="0"/>
              <a:t>8.00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Frühstück </a:t>
            </a:r>
          </a:p>
          <a:p>
            <a:pPr eaLnBrk="1" hangingPunct="1"/>
            <a:r>
              <a:rPr lang="de-DE" altLang="de-DE" dirty="0"/>
              <a:t>9.00 Uhr – 13.00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Bustransfer nach Auschwitz-Birkenau 	(Auschwitz II) – Führungen</a:t>
            </a:r>
          </a:p>
          <a:p>
            <a:pPr eaLnBrk="1" hangingPunct="1"/>
            <a:r>
              <a:rPr lang="de-DE" altLang="de-DE" dirty="0"/>
              <a:t>13.15 Uhr </a:t>
            </a:r>
          </a:p>
          <a:p>
            <a:pPr marL="0" indent="0" eaLnBrk="1" hangingPunct="1">
              <a:buNone/>
            </a:pPr>
            <a:r>
              <a:rPr lang="de-DE" altLang="de-DE" dirty="0"/>
              <a:t>	Mittagessen für alle im Centrum Dialog</a:t>
            </a:r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92E984-0FF6-4C91-8A48-7FD56FDA4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Mittwoch, 23.08.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868C19-B248-46E6-B9AD-78D5DBB08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/>
              <a:t>15.00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Gespräch mit einem oder zwei 	Zeitzeugen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/>
              <a:t>18.00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Abendessen für alle im Centrum Dialog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/>
              <a:t>19.00 Uhr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Freizeit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51E0D9C9E017429C8C3A6CF36DC313" ma:contentTypeVersion="4" ma:contentTypeDescription="Ein neues Dokument erstellen." ma:contentTypeScope="" ma:versionID="2941273a3af1b10c95d65872a316c2af">
  <xsd:schema xmlns:xsd="http://www.w3.org/2001/XMLSchema" xmlns:xs="http://www.w3.org/2001/XMLSchema" xmlns:p="http://schemas.microsoft.com/office/2006/metadata/properties" xmlns:ns2="ab321e05-ee64-4868-ad98-a324e10cba4d" targetNamespace="http://schemas.microsoft.com/office/2006/metadata/properties" ma:root="true" ma:fieldsID="fe04ea1690ddb9cd3bef64d4a37e0ddf" ns2:_="">
    <xsd:import namespace="ab321e05-ee64-4868-ad98-a324e10cba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21e05-ee64-4868-ad98-a324e10cba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C192F8-07DD-4DDB-9CA6-5E3E92172DB0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ab321e05-ee64-4868-ad98-a324e10cba4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D064DDE-3197-4FAA-B9F9-B50B596974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AEE2F-2C58-492A-9495-8D26FE24B4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21e05-ee64-4868-ad98-a324e10cb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Bildschirmpräsentation (4:3)</PresentationFormat>
  <Paragraphs>83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Standarddesign</vt:lpstr>
      <vt:lpstr>Gedenkstättenfahrt</vt:lpstr>
      <vt:lpstr>Sonntag, 20.08. </vt:lpstr>
      <vt:lpstr>Montag, 21.08. </vt:lpstr>
      <vt:lpstr>Montag, 21.08. </vt:lpstr>
      <vt:lpstr>Dienstag, 22.08.</vt:lpstr>
      <vt:lpstr>Dienstag, 22.08.</vt:lpstr>
      <vt:lpstr>Dienstag, 22.08.</vt:lpstr>
      <vt:lpstr>Mittwoch, 23.08. </vt:lpstr>
      <vt:lpstr>Mittwoch, 23.08. </vt:lpstr>
      <vt:lpstr>Donnerstag, 24.08. </vt:lpstr>
      <vt:lpstr>Donnerstag, 24.08. </vt:lpstr>
      <vt:lpstr>Freitag, 25.08.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Gedenkstättenfahrt</dc:title>
  <dc:creator>Nils</dc:creator>
  <cp:lastModifiedBy>Joerg Buttgereit</cp:lastModifiedBy>
  <cp:revision>6</cp:revision>
  <cp:lastPrinted>2022-01-27T16:36:05Z</cp:lastPrinted>
  <dcterms:created xsi:type="dcterms:W3CDTF">2015-01-05T11:14:23Z</dcterms:created>
  <dcterms:modified xsi:type="dcterms:W3CDTF">2023-01-22T11:22:52Z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0x0101009751E0D9C9E017429C8C3A6CF36DC313</vt:lpwstr>
  </property>
</Properties>
</file>